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4660"/>
  </p:normalViewPr>
  <p:slideViewPr>
    <p:cSldViewPr snapToGrid="0">
      <p:cViewPr varScale="1">
        <p:scale>
          <a:sx n="88" d="100"/>
          <a:sy n="88" d="100"/>
        </p:scale>
        <p:origin x="1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BEAEC-EBF5-4FCA-9412-AD41368EF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4B70F-1F83-42F3-AD9A-A41E63C70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6FBD6-2DD7-4495-A4C6-1E340F73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416E3-4775-49B1-9AD9-ADBA61618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FA59-4FEE-45EA-ACD2-ACDC59A0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5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80AC-96C5-423E-B493-8B556DFD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AEB21D-E429-4723-AFF6-25B03FDA6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32675-8A07-4594-AE21-A325A69B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6A76-251C-4CC3-AEE4-350836526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CA532-EF2A-454B-B389-FF993114A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0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EE168-EA18-4C2F-B0E5-5CE3370A5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42D58-11A8-4661-9EBA-67DFC3EE2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C4194-2008-4CBF-A8D0-A686D1BE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F1005-254F-4E69-8687-EC3A9D04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EB326-8E85-4819-AE73-3D905240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0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9138-F514-4E33-861D-0E8CCE9A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49D4-88BA-440A-9A15-32C746EBD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8DC57-5550-4683-A197-AE8AFA99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BD5A-CB12-4977-8B42-4ED3A0690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B553B-5525-4611-AC94-93EE7651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74AB-7ADD-448F-9E67-8A082231B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2EF94-A463-4246-9800-E918B4C04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48EC2-F681-4F00-940E-A40D8668D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CF3D-940D-4476-9365-2152DA40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0FD0-980D-4E74-97CF-6D28B7E7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1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B1F3-D076-4CBC-A984-70D76C58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DDF48-1732-4962-A659-A008E866A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45CF7-1511-4990-A091-4212306E3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2F88F-5F5C-46EB-BD54-38D302A9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9DDA3-7972-4F3D-AB00-5D975D878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0A808-1D9F-4914-8DD7-F1C3642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8618-1353-4073-B8E4-78EA8AD49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24E98-ADCD-4666-9C3F-F39E693D6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36563-7FF8-44B6-8961-0002C057F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15EF0-B0F6-4FEE-A497-182E2E78A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BE484-DCF3-4413-8F6C-C9D829C76A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B1E94F-786E-4D99-8222-DDE04869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0848C-6616-4A40-A092-F1754251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9ACE82-5027-4CF9-AE39-D405366C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2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2300-3210-4051-83E3-2D5CEF5DA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B0AF8-C37A-46ED-B73F-42ADF386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A48D0F-11BD-4AE3-8B2E-19B079D64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DEA52-4916-44C4-8B47-AFA65F0B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2EE22A-5337-4ACC-842F-4D1F3568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D38BC1-0E3B-4A78-8003-AD2328F9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0F7F0B-122C-4C73-8C18-434E1F73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97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80D3-7330-47E6-8101-9E39EBD1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67B8-0B63-4077-80E2-93B61285B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3569-61DE-4328-83F6-0C472CD42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04D37-4186-40AD-96AF-DF8D2E63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6BA3D-EF47-4567-B581-96B26F9E6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223801-9919-40D4-A7D1-563E4B4B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9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C7F1-1940-48AF-87EA-12C38193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5663D-FE35-4568-8197-71ED3268F8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A0EE8-82E8-4E19-A071-71A1B0B3D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35DC5-289E-42D2-876C-6EC0E230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F2CE0-5D2A-4CEC-A80E-9A081E61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062CD-2282-4800-BBE8-3F00C0D9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9ACCC-025E-4B67-B165-C79901B9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44B36-66C0-43C9-BA3F-ABF16C3B3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44D48-1A69-4AAD-9018-0F69E9DC7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D26EF-E189-4AFC-BEA1-24558281A016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220EB-919B-4218-81EF-5632BFA18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6A72B-5683-4D49-9FA3-18F6EEFBB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3BCAE-35E6-4AEF-B179-3A008D98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0" y="1122363"/>
            <a:ext cx="10436536" cy="2387600"/>
          </a:xfrm>
        </p:spPr>
        <p:txBody>
          <a:bodyPr/>
          <a:lstStyle/>
          <a:p>
            <a:r>
              <a:rPr lang="en-US" dirty="0"/>
              <a:t>Bishop Blanchet Robot Controls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962EA-4C70-4584-B253-9997C885A0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FRC Rapid React 2022</a:t>
            </a:r>
          </a:p>
        </p:txBody>
      </p:sp>
    </p:spTree>
    <p:extLst>
      <p:ext uri="{BB962C8B-B14F-4D97-AF65-F5344CB8AC3E}">
        <p14:creationId xmlns:p14="http://schemas.microsoft.com/office/powerpoint/2010/main" val="2760396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/>
          <a:lstStyle/>
          <a:p>
            <a:r>
              <a:rPr lang="en-US" dirty="0"/>
              <a:t>Driver Controller Actions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98" y="2867087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653823" y="3293215"/>
            <a:ext cx="1985233" cy="12361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708144" y="2867087"/>
            <a:ext cx="2065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Arcade robot drive</a:t>
            </a:r>
          </a:p>
        </p:txBody>
      </p:sp>
    </p:spTree>
    <p:extLst>
      <p:ext uri="{BB962C8B-B14F-4D97-AF65-F5344CB8AC3E}">
        <p14:creationId xmlns:p14="http://schemas.microsoft.com/office/powerpoint/2010/main" val="45998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Button Board Automated Commands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198E136-FBE8-4311-9801-76A186609B07}"/>
              </a:ext>
            </a:extLst>
          </p:cNvPr>
          <p:cNvSpPr txBox="1"/>
          <p:nvPr/>
        </p:nvSpPr>
        <p:spPr>
          <a:xfrm>
            <a:off x="6872896" y="1969063"/>
            <a:ext cx="633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Jaws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723867-8DF9-4053-A509-75FDA8FE1A16}"/>
              </a:ext>
            </a:extLst>
          </p:cNvPr>
          <p:cNvSpPr/>
          <p:nvPr/>
        </p:nvSpPr>
        <p:spPr>
          <a:xfrm>
            <a:off x="1547172" y="1594852"/>
            <a:ext cx="9248798" cy="4709695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B81EAE-83E7-479F-A2D3-DA0B571CEF2D}"/>
              </a:ext>
            </a:extLst>
          </p:cNvPr>
          <p:cNvSpPr/>
          <p:nvPr/>
        </p:nvSpPr>
        <p:spPr>
          <a:xfrm>
            <a:off x="3302052" y="2771863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E869C5F-B334-4E32-AE48-3D6E94F37C02}"/>
              </a:ext>
            </a:extLst>
          </p:cNvPr>
          <p:cNvSpPr/>
          <p:nvPr/>
        </p:nvSpPr>
        <p:spPr>
          <a:xfrm>
            <a:off x="3302052" y="3679425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8B3C8D-8B6A-492F-8933-25118C313E3E}"/>
              </a:ext>
            </a:extLst>
          </p:cNvPr>
          <p:cNvSpPr/>
          <p:nvPr/>
        </p:nvSpPr>
        <p:spPr>
          <a:xfrm>
            <a:off x="4991467" y="2753295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FA0DCE-2FCA-431A-B2E3-88BDD5704466}"/>
              </a:ext>
            </a:extLst>
          </p:cNvPr>
          <p:cNvSpPr/>
          <p:nvPr/>
        </p:nvSpPr>
        <p:spPr>
          <a:xfrm>
            <a:off x="4991466" y="3674007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99B11-5A0A-41CC-BE79-C76975F5BAD3}"/>
              </a:ext>
            </a:extLst>
          </p:cNvPr>
          <p:cNvSpPr/>
          <p:nvPr/>
        </p:nvSpPr>
        <p:spPr>
          <a:xfrm>
            <a:off x="3295139" y="4580568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B8319D-7373-431E-825A-20229B206B62}"/>
              </a:ext>
            </a:extLst>
          </p:cNvPr>
          <p:cNvSpPr/>
          <p:nvPr/>
        </p:nvSpPr>
        <p:spPr>
          <a:xfrm>
            <a:off x="6989256" y="2771836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D76592-1356-4A8C-87B4-E821A5C8BE6D}"/>
              </a:ext>
            </a:extLst>
          </p:cNvPr>
          <p:cNvSpPr/>
          <p:nvPr/>
        </p:nvSpPr>
        <p:spPr>
          <a:xfrm>
            <a:off x="6989256" y="3679400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EB9DBC1-8989-4A4B-8ED2-842BFF2228A0}"/>
              </a:ext>
            </a:extLst>
          </p:cNvPr>
          <p:cNvSpPr/>
          <p:nvPr/>
        </p:nvSpPr>
        <p:spPr>
          <a:xfrm>
            <a:off x="6989256" y="4598984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461CFE-6C0A-4737-9AD9-E370B14E274A}"/>
              </a:ext>
            </a:extLst>
          </p:cNvPr>
          <p:cNvSpPr/>
          <p:nvPr/>
        </p:nvSpPr>
        <p:spPr>
          <a:xfrm>
            <a:off x="9113464" y="2753295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BD64794-73A2-4301-9171-FE4BFE6B1231}"/>
              </a:ext>
            </a:extLst>
          </p:cNvPr>
          <p:cNvSpPr/>
          <p:nvPr/>
        </p:nvSpPr>
        <p:spPr>
          <a:xfrm>
            <a:off x="9113464" y="3637195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4A6EFB-8389-4E60-B875-B7DB54A594FC}"/>
              </a:ext>
            </a:extLst>
          </p:cNvPr>
          <p:cNvSpPr txBox="1"/>
          <p:nvPr/>
        </p:nvSpPr>
        <p:spPr>
          <a:xfrm>
            <a:off x="4244055" y="1979938"/>
            <a:ext cx="1813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Telescoping Arm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925C89-8238-45BE-AB93-35381B58A2DC}"/>
              </a:ext>
            </a:extLst>
          </p:cNvPr>
          <p:cNvSpPr txBox="1"/>
          <p:nvPr/>
        </p:nvSpPr>
        <p:spPr>
          <a:xfrm>
            <a:off x="2711779" y="1988296"/>
            <a:ext cx="1180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Angle Arm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523018-481C-419F-B75E-6D0C6DBA341A}"/>
              </a:ext>
            </a:extLst>
          </p:cNvPr>
          <p:cNvSpPr txBox="1"/>
          <p:nvPr/>
        </p:nvSpPr>
        <p:spPr>
          <a:xfrm>
            <a:off x="8290676" y="2779311"/>
            <a:ext cx="84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Intake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8A4C0C7-CFA3-49E1-A4C6-15CC09A74758}"/>
              </a:ext>
            </a:extLst>
          </p:cNvPr>
          <p:cNvSpPr txBox="1"/>
          <p:nvPr/>
        </p:nvSpPr>
        <p:spPr>
          <a:xfrm>
            <a:off x="5913043" y="2789435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High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04628A6-BABD-4145-BF96-722C8ACAF0A5}"/>
              </a:ext>
            </a:extLst>
          </p:cNvPr>
          <p:cNvSpPr txBox="1"/>
          <p:nvPr/>
        </p:nvSpPr>
        <p:spPr>
          <a:xfrm>
            <a:off x="5919144" y="3675741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 High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A83870-D619-47F0-981A-B97B2BE6C9F6}"/>
              </a:ext>
            </a:extLst>
          </p:cNvPr>
          <p:cNvSpPr txBox="1"/>
          <p:nvPr/>
        </p:nvSpPr>
        <p:spPr>
          <a:xfrm>
            <a:off x="5912179" y="4595186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Low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E0DA45-5251-4B2A-8059-8C7B53D95A75}"/>
              </a:ext>
            </a:extLst>
          </p:cNvPr>
          <p:cNvSpPr txBox="1"/>
          <p:nvPr/>
        </p:nvSpPr>
        <p:spPr>
          <a:xfrm>
            <a:off x="4269832" y="3686461"/>
            <a:ext cx="880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CBB1BE-05F0-437B-9ABD-9E3AA701CD02}"/>
              </a:ext>
            </a:extLst>
          </p:cNvPr>
          <p:cNvSpPr txBox="1"/>
          <p:nvPr/>
        </p:nvSpPr>
        <p:spPr>
          <a:xfrm>
            <a:off x="4289202" y="2773635"/>
            <a:ext cx="8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C7DE6F3-70D2-4472-B507-C273FB7BE27E}"/>
              </a:ext>
            </a:extLst>
          </p:cNvPr>
          <p:cNvSpPr/>
          <p:nvPr/>
        </p:nvSpPr>
        <p:spPr>
          <a:xfrm>
            <a:off x="4991493" y="4578947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61266C3-7475-4255-82BB-52E5D6FD9839}"/>
              </a:ext>
            </a:extLst>
          </p:cNvPr>
          <p:cNvSpPr txBox="1"/>
          <p:nvPr/>
        </p:nvSpPr>
        <p:spPr>
          <a:xfrm>
            <a:off x="3925058" y="4599287"/>
            <a:ext cx="103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Traversal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2E95EBB-E8CF-453A-BB84-B94FD8610A56}"/>
              </a:ext>
            </a:extLst>
          </p:cNvPr>
          <p:cNvSpPr/>
          <p:nvPr/>
        </p:nvSpPr>
        <p:spPr>
          <a:xfrm>
            <a:off x="9128350" y="4552509"/>
            <a:ext cx="400633" cy="410013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966BD35-D9B9-4387-8BB4-768E9E416042}"/>
              </a:ext>
            </a:extLst>
          </p:cNvPr>
          <p:cNvSpPr txBox="1"/>
          <p:nvPr/>
        </p:nvSpPr>
        <p:spPr>
          <a:xfrm>
            <a:off x="2506098" y="4568490"/>
            <a:ext cx="8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Store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703286-361B-4B8F-950A-3B88E982AD34}"/>
              </a:ext>
            </a:extLst>
          </p:cNvPr>
          <p:cNvSpPr txBox="1"/>
          <p:nvPr/>
        </p:nvSpPr>
        <p:spPr>
          <a:xfrm>
            <a:off x="2238905" y="2792655"/>
            <a:ext cx="1024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Connect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923E48A-A1EE-468B-9820-60589E6F9644}"/>
              </a:ext>
            </a:extLst>
          </p:cNvPr>
          <p:cNvSpPr txBox="1"/>
          <p:nvPr/>
        </p:nvSpPr>
        <p:spPr>
          <a:xfrm>
            <a:off x="8364281" y="3657535"/>
            <a:ext cx="84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Store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8AB66D5-383F-4D69-AB71-66683BCDFFEC}"/>
              </a:ext>
            </a:extLst>
          </p:cNvPr>
          <p:cNvSpPr txBox="1"/>
          <p:nvPr/>
        </p:nvSpPr>
        <p:spPr>
          <a:xfrm>
            <a:off x="8124552" y="4570362"/>
            <a:ext cx="965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Retrieve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0C7AC8D6-E634-4733-AF0F-3CF2BA003BBA}"/>
              </a:ext>
            </a:extLst>
          </p:cNvPr>
          <p:cNvSpPr/>
          <p:nvPr/>
        </p:nvSpPr>
        <p:spPr>
          <a:xfrm>
            <a:off x="9128350" y="5436409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43D695B-E7E9-4E80-951D-0D3DBF887DA4}"/>
              </a:ext>
            </a:extLst>
          </p:cNvPr>
          <p:cNvSpPr txBox="1"/>
          <p:nvPr/>
        </p:nvSpPr>
        <p:spPr>
          <a:xfrm>
            <a:off x="8348386" y="5456749"/>
            <a:ext cx="965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505768B-244F-47CC-8147-0A715E4BF92B}"/>
              </a:ext>
            </a:extLst>
          </p:cNvPr>
          <p:cNvSpPr txBox="1"/>
          <p:nvPr/>
        </p:nvSpPr>
        <p:spPr>
          <a:xfrm>
            <a:off x="8424484" y="1996800"/>
            <a:ext cx="1407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Ball Control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E30702D-DF4F-4F08-95C6-50A7AD465BAC}"/>
              </a:ext>
            </a:extLst>
          </p:cNvPr>
          <p:cNvSpPr txBox="1"/>
          <p:nvPr/>
        </p:nvSpPr>
        <p:spPr>
          <a:xfrm>
            <a:off x="2487074" y="3689894"/>
            <a:ext cx="8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Hang?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A79195D0-51F0-483F-BBD8-934E5F60634D}"/>
              </a:ext>
            </a:extLst>
          </p:cNvPr>
          <p:cNvSpPr/>
          <p:nvPr/>
        </p:nvSpPr>
        <p:spPr>
          <a:xfrm>
            <a:off x="6989255" y="5416068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D451DE5-5F73-48D4-8329-B072118BF3CA}"/>
              </a:ext>
            </a:extLst>
          </p:cNvPr>
          <p:cNvSpPr txBox="1"/>
          <p:nvPr/>
        </p:nvSpPr>
        <p:spPr>
          <a:xfrm>
            <a:off x="5779286" y="5447716"/>
            <a:ext cx="129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Intake</a:t>
            </a:r>
          </a:p>
        </p:txBody>
      </p:sp>
    </p:spTree>
    <p:extLst>
      <p:ext uri="{BB962C8B-B14F-4D97-AF65-F5344CB8AC3E}">
        <p14:creationId xmlns:p14="http://schemas.microsoft.com/office/powerpoint/2010/main" val="149498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Co-driver Controller Actions – overrides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474" y="3245222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245277" y="4831605"/>
            <a:ext cx="2411155" cy="7585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255684" y="4302840"/>
            <a:ext cx="20659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Ball Jaws up/down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C7BE2A-7CD7-4269-85C5-705625D8DCDD}"/>
              </a:ext>
            </a:extLst>
          </p:cNvPr>
          <p:cNvCxnSpPr>
            <a:cxnSpLocks/>
          </p:cNvCxnSpPr>
          <p:nvPr/>
        </p:nvCxnSpPr>
        <p:spPr>
          <a:xfrm>
            <a:off x="2245277" y="3385114"/>
            <a:ext cx="2152477" cy="7713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97D101-A18B-40FC-959C-11E6E803A2FE}"/>
              </a:ext>
            </a:extLst>
          </p:cNvPr>
          <p:cNvCxnSpPr>
            <a:cxnSpLocks/>
          </p:cNvCxnSpPr>
          <p:nvPr/>
        </p:nvCxnSpPr>
        <p:spPr>
          <a:xfrm flipH="1" flipV="1">
            <a:off x="6871938" y="5685780"/>
            <a:ext cx="2206936" cy="41938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BAB0B8-76CA-4B79-99B9-7BBE3C46FBD9}"/>
              </a:ext>
            </a:extLst>
          </p:cNvPr>
          <p:cNvCxnSpPr>
            <a:cxnSpLocks/>
          </p:cNvCxnSpPr>
          <p:nvPr/>
        </p:nvCxnSpPr>
        <p:spPr>
          <a:xfrm flipH="1">
            <a:off x="7761731" y="3134887"/>
            <a:ext cx="1617360" cy="35311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8BF446A-BB97-4DD9-B8EA-1B6B23298BFE}"/>
              </a:ext>
            </a:extLst>
          </p:cNvPr>
          <p:cNvSpPr txBox="1"/>
          <p:nvPr/>
        </p:nvSpPr>
        <p:spPr>
          <a:xfrm>
            <a:off x="253647" y="2963142"/>
            <a:ext cx="2433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Trigger: Ball Intake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95E850-699B-4317-A8B3-34D1DEBF6BA2}"/>
              </a:ext>
            </a:extLst>
          </p:cNvPr>
          <p:cNvCxnSpPr>
            <a:cxnSpLocks/>
          </p:cNvCxnSpPr>
          <p:nvPr/>
        </p:nvCxnSpPr>
        <p:spPr>
          <a:xfrm flipH="1">
            <a:off x="7738212" y="4046278"/>
            <a:ext cx="1817341" cy="39509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E538E-2837-4BE8-9ED0-6D9B9070D16D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8040720" y="4764505"/>
            <a:ext cx="1514833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80711C8-E4C5-496D-A62C-81A56C06136A}"/>
              </a:ext>
            </a:extLst>
          </p:cNvPr>
          <p:cNvSpPr txBox="1"/>
          <p:nvPr/>
        </p:nvSpPr>
        <p:spPr>
          <a:xfrm>
            <a:off x="9162879" y="5822736"/>
            <a:ext cx="2602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Joystick Button:</a:t>
            </a:r>
          </a:p>
          <a:p>
            <a:r>
              <a:rPr lang="en-US" dirty="0"/>
              <a:t>Telescoping Arm up down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6D577FB-60C0-48F5-B5F9-4531E7F7E401}"/>
              </a:ext>
            </a:extLst>
          </p:cNvPr>
          <p:cNvSpPr txBox="1"/>
          <p:nvPr/>
        </p:nvSpPr>
        <p:spPr>
          <a:xfrm>
            <a:off x="9555553" y="4810002"/>
            <a:ext cx="2574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Button: Angle Arm</a:t>
            </a:r>
          </a:p>
          <a:p>
            <a:r>
              <a:rPr lang="en-US" dirty="0"/>
              <a:t>bottom pneumatic in/out</a:t>
            </a:r>
          </a:p>
          <a:p>
            <a:r>
              <a:rPr lang="en-US" dirty="0"/>
              <a:t>(when released)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33BAC6-FA69-471A-A28C-686F1B000D2E}"/>
              </a:ext>
            </a:extLst>
          </p:cNvPr>
          <p:cNvSpPr txBox="1"/>
          <p:nvPr/>
        </p:nvSpPr>
        <p:spPr>
          <a:xfrm>
            <a:off x="9659089" y="3879084"/>
            <a:ext cx="22082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Button: Angle Arm</a:t>
            </a:r>
          </a:p>
          <a:p>
            <a:r>
              <a:rPr lang="en-US" dirty="0"/>
              <a:t>top pneumatic in/out</a:t>
            </a:r>
          </a:p>
          <a:p>
            <a:r>
              <a:rPr lang="en-US" dirty="0"/>
              <a:t>(when released)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3A28D2-7345-4A27-B5FC-07D6AF6F4929}"/>
              </a:ext>
            </a:extLst>
          </p:cNvPr>
          <p:cNvCxnSpPr>
            <a:cxnSpLocks/>
          </p:cNvCxnSpPr>
          <p:nvPr/>
        </p:nvCxnSpPr>
        <p:spPr>
          <a:xfrm flipH="1">
            <a:off x="7218947" y="2012865"/>
            <a:ext cx="2278074" cy="164473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96E3A91-C5AD-4978-923F-6A7CECFE30BE}"/>
              </a:ext>
            </a:extLst>
          </p:cNvPr>
          <p:cNvCxnSpPr>
            <a:cxnSpLocks/>
          </p:cNvCxnSpPr>
          <p:nvPr/>
        </p:nvCxnSpPr>
        <p:spPr>
          <a:xfrm>
            <a:off x="1470160" y="1795689"/>
            <a:ext cx="3521226" cy="186191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C805FEB-2196-4192-9BC6-6F7E1B3E9461}"/>
              </a:ext>
            </a:extLst>
          </p:cNvPr>
          <p:cNvCxnSpPr>
            <a:cxnSpLocks/>
          </p:cNvCxnSpPr>
          <p:nvPr/>
        </p:nvCxnSpPr>
        <p:spPr>
          <a:xfrm flipH="1">
            <a:off x="6552413" y="2584845"/>
            <a:ext cx="360223" cy="217966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0C484DC-6623-4D10-8820-31BEF5EE000A}"/>
              </a:ext>
            </a:extLst>
          </p:cNvPr>
          <p:cNvCxnSpPr>
            <a:cxnSpLocks/>
          </p:cNvCxnSpPr>
          <p:nvPr/>
        </p:nvCxnSpPr>
        <p:spPr>
          <a:xfrm>
            <a:off x="5178267" y="2600362"/>
            <a:ext cx="522370" cy="22096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C5D3E47D-17EB-4824-9DBD-8481165F2B7C}"/>
              </a:ext>
            </a:extLst>
          </p:cNvPr>
          <p:cNvSpPr txBox="1"/>
          <p:nvPr/>
        </p:nvSpPr>
        <p:spPr>
          <a:xfrm>
            <a:off x="371168" y="1181442"/>
            <a:ext cx="3478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Bumper: Stage 1 Ball Storage single speed (while depressed)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0AC0D33-5A57-46A8-9FBC-AB5DF5B2D85D}"/>
              </a:ext>
            </a:extLst>
          </p:cNvPr>
          <p:cNvSpPr txBox="1"/>
          <p:nvPr/>
        </p:nvSpPr>
        <p:spPr>
          <a:xfrm>
            <a:off x="9514860" y="2811722"/>
            <a:ext cx="3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Trigger: Ball Shooter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46BD198-B020-4AF4-9BCF-8A152863F364}"/>
              </a:ext>
            </a:extLst>
          </p:cNvPr>
          <p:cNvSpPr txBox="1"/>
          <p:nvPr/>
        </p:nvSpPr>
        <p:spPr>
          <a:xfrm>
            <a:off x="8962129" y="1312014"/>
            <a:ext cx="30670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Bumper: Ball Retrieval</a:t>
            </a:r>
          </a:p>
          <a:p>
            <a:r>
              <a:rPr lang="en-US" dirty="0"/>
              <a:t>single speed (while depressed)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198E136-FBE8-4311-9801-76A186609B07}"/>
              </a:ext>
            </a:extLst>
          </p:cNvPr>
          <p:cNvSpPr txBox="1"/>
          <p:nvPr/>
        </p:nvSpPr>
        <p:spPr>
          <a:xfrm>
            <a:off x="3484870" y="1687237"/>
            <a:ext cx="26958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 Button: Stage 2</a:t>
            </a:r>
          </a:p>
          <a:p>
            <a:r>
              <a:rPr lang="en-US" dirty="0"/>
              <a:t>Ball Storage – single speed</a:t>
            </a:r>
          </a:p>
          <a:p>
            <a:r>
              <a:rPr lang="en-US" dirty="0"/>
              <a:t>(while depressed) 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9E5501B2-690E-43CB-8F6F-74BE988A640A}"/>
              </a:ext>
            </a:extLst>
          </p:cNvPr>
          <p:cNvSpPr txBox="1"/>
          <p:nvPr/>
        </p:nvSpPr>
        <p:spPr>
          <a:xfrm>
            <a:off x="6129840" y="1661515"/>
            <a:ext cx="27892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Button: Stage 2</a:t>
            </a:r>
          </a:p>
          <a:p>
            <a:r>
              <a:rPr lang="en-US" dirty="0"/>
              <a:t>Ball Retrieval – single speed</a:t>
            </a:r>
          </a:p>
          <a:p>
            <a:r>
              <a:rPr lang="en-US" dirty="0"/>
              <a:t>(while depressed) </a:t>
            </a:r>
          </a:p>
        </p:txBody>
      </p:sp>
    </p:spTree>
    <p:extLst>
      <p:ext uri="{BB962C8B-B14F-4D97-AF65-F5344CB8AC3E}">
        <p14:creationId xmlns:p14="http://schemas.microsoft.com/office/powerpoint/2010/main" val="95814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168</Words>
  <Application>Microsoft Office PowerPoint</Application>
  <PresentationFormat>Widescreen</PresentationFormat>
  <Paragraphs>50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Bishop Blanchet Robot Controls</vt:lpstr>
      <vt:lpstr>Driver Controller Actions </vt:lpstr>
      <vt:lpstr>Button Board Automated Commands</vt:lpstr>
      <vt:lpstr>Co-driver Controller Actions – overrides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Bishop Blanchet Controlls</dc:title>
  <dc:creator>Mike McAdams</dc:creator>
  <cp:lastModifiedBy>Mike McAdams</cp:lastModifiedBy>
  <cp:revision>12</cp:revision>
  <dcterms:created xsi:type="dcterms:W3CDTF">2022-01-26T04:33:40Z</dcterms:created>
  <dcterms:modified xsi:type="dcterms:W3CDTF">2022-01-27T17:12:17Z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2022-01-27T14:57:43Z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3ebecbb5-1d75-4936-9241-a74c2a417b39</vt:lpwstr>
  </property>
  <property fmtid="{D5CDD505-2E9C-101B-9397-08002B2CF9AE}" pid="8" name="MSIP_Label_f42aa342-8706-4288-bd11-ebb85995028c_ContentBits">
    <vt:lpwstr>0</vt:lpwstr>
  </property>
</Properties>
</file>

<file path=docProps/thumbnail.jpeg>
</file>